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22783" y="2563561"/>
            <a:ext cx="7129669" cy="1646302"/>
          </a:xfrm>
        </p:spPr>
        <p:txBody>
          <a:bodyPr/>
          <a:lstStyle/>
          <a:p>
            <a:r>
              <a:rPr kumimoji="1" lang="ja-JP" altLang="en-US" sz="4000" dirty="0" smtClean="0">
                <a:solidFill>
                  <a:srgbClr val="00B0F0"/>
                </a:solidFill>
              </a:rPr>
              <a:t>高校から四天王寺学園入学！</a:t>
            </a:r>
            <a:r>
              <a:rPr kumimoji="1" lang="en-US" altLang="ja-JP" sz="4000" dirty="0" smtClean="0">
                <a:solidFill>
                  <a:srgbClr val="00B0F0"/>
                </a:solidFill>
              </a:rPr>
              <a:t/>
            </a:r>
            <a:br>
              <a:rPr kumimoji="1" lang="en-US" altLang="ja-JP" sz="4000" dirty="0" smtClean="0">
                <a:solidFill>
                  <a:srgbClr val="00B0F0"/>
                </a:solidFill>
              </a:rPr>
            </a:br>
            <a:r>
              <a:rPr kumimoji="1" lang="ja-JP" altLang="en-US" sz="4000" dirty="0" smtClean="0">
                <a:solidFill>
                  <a:srgbClr val="FF0000"/>
                </a:solidFill>
              </a:rPr>
              <a:t>物理の進度が鬼！英文！漢文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4000" dirty="0" smtClean="0">
                <a:solidFill>
                  <a:srgbClr val="FF0000"/>
                </a:solidFill>
              </a:rPr>
            </a:br>
            <a:r>
              <a:rPr lang="ja-JP" altLang="en-US" sz="4000" dirty="0" smtClean="0">
                <a:solidFill>
                  <a:srgbClr val="FF0000"/>
                </a:solidFill>
              </a:rPr>
              <a:t>がやばいほどの進度と洪水のような宿題が突然、襲撃！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4000" dirty="0" smtClean="0">
                <a:solidFill>
                  <a:srgbClr val="FF0000"/>
                </a:solidFill>
              </a:rPr>
            </a:b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rgbClr val="0070C0"/>
                </a:solidFill>
              </a:rPr>
              <a:t>今日試験が終わりました！結果が大変心配です。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何とかうちの子供を守ってやって欲しいのです。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58624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31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Trebuchet MS</vt:lpstr>
      <vt:lpstr>Wingdings 3</vt:lpstr>
      <vt:lpstr>ファセット</vt:lpstr>
      <vt:lpstr>高校から四天王寺学園入学！ 物理の進度が鬼！英文！漢文 がやばいほどの進度と洪水のような宿題が突然、襲撃！ </vt:lpstr>
    </vt:vector>
  </TitlesOfParts>
  <Company>Logos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高校から四天王寺学園入学！ 物理の進度が鬼！英文！漢文 がやばいほどの進度と洪水のような宿題が突然、襲撃！ </dc:title>
  <dc:creator>吉井 健夫</dc:creator>
  <cp:lastModifiedBy>吉井 健夫</cp:lastModifiedBy>
  <cp:revision>1</cp:revision>
  <dcterms:created xsi:type="dcterms:W3CDTF">2020-07-14T14:09:17Z</dcterms:created>
  <dcterms:modified xsi:type="dcterms:W3CDTF">2020-07-14T14:17:29Z</dcterms:modified>
</cp:coreProperties>
</file>